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64036"/>
            <a:ext cx="4919305" cy="27015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Cron Backup Manager: Otomatik Yedekleme ve Zamanlama Arayüzü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Hazırlayan: [Arkadaşının Adı Soyadı]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Ders/Kategori: Otomasyon ve Zamanlama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704850"/>
            <a:ext cx="4739640" cy="6819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0660" y="954881"/>
            <a:ext cx="543925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Problem ve Yenilikçi Çözüm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6230660" y="2018109"/>
            <a:ext cx="3496866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Karşılaşılan Problemler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6230660" y="2629376"/>
            <a:ext cx="3568422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Unix/Linux sistemlerde karmaşık cron zamanlamalarını yönetmek zordur (örneğin, */5 * * * * gibi ifadeler kafa karıştırıcı olabilir).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230660" y="4404598"/>
            <a:ext cx="356842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Yedekleme işlemleri için sürekli terminal komutları yazmak hataya açıktır ve zaman kaybına yol açar.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230660" y="5839658"/>
            <a:ext cx="356842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Arka planda çalışan işlemlerin takibi ve loglanması genellikle göz ardı edilir veya zorlu bir süreçtir.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325338" y="2018109"/>
            <a:ext cx="356842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Cron Backup Manager ile Çözüm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10325338" y="3027998"/>
            <a:ext cx="356842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Kullanıcı dostu grafiksel arayüz (GUI) ile cron ifadelerini anlaşılır Türkçeye çevirir.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325338" y="4122896"/>
            <a:ext cx="356842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 bir tıklama ile güvenli ve hızlı yedekleme işlemleri gerçekleştirir.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0325338" y="5217795"/>
            <a:ext cx="356842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Tüm yedekleme ve zamanlama işlemlerini şeffaf bir şekilde loglayarak tam izlenebilirlik sağlar.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9237226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Teknolojik Altyapı: Projenin Güçlü Temelleri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6527" y="1629251"/>
            <a:ext cx="561856" cy="5618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527" y="2471976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Python 3.10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6527" y="2957989"/>
            <a:ext cx="416516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Projenin çekirdek dili olarak kullanıldı, esnekliği ve geniş kütüphane desteği sayesinde hızlı geliştirme imkanı sundu.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2559" y="1629251"/>
            <a:ext cx="561856" cy="5618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2559" y="2471976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2559" y="2957989"/>
            <a:ext cx="4165163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ve duyarlı web arayüzleri oluşturmak için tercih edildi, kullanıcı deneyimini ön planda tutan bir tasarım sağlandı.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591" y="1629251"/>
            <a:ext cx="561856" cy="5618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8591" y="2471976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Cron-Descriptor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8591" y="2957989"/>
            <a:ext cx="416516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Karmaşık cron zamanlama ifadelerini insan diline çevirerek okunabilirliği artırmak için entegre edildi.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527" y="4845725"/>
            <a:ext cx="561856" cy="5618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6527" y="5688449"/>
            <a:ext cx="289857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Shutil &amp; OS Modülleri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86527" y="6174462"/>
            <a:ext cx="4165163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Dosya sistemi operasyonları ve .zip arşivleme işlemleri için kullanıldı, güvenli ve verimli dosya yönetimi sağlandı.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2559" y="4845725"/>
            <a:ext cx="561856" cy="5618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2559" y="568844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JSON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2559" y="6174462"/>
            <a:ext cx="4165163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 konfigürasyonlarını standartlaştırmak için kullanıldı, yapılandırılmış veri yönetimi kolaylaştırıldı.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487"/>
            <a:ext cx="94770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Cron Translator: Zamanlamayı Anlaşılır Kılın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6569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Cron ifadelerinin karmaşıklığı, sistem yöneticileri için sıklıkla bir sorun teşkil eder. "0 12 * * FRI" gibi ifadeler ilk bakışta anlamsız gelebilir.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9557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Cron Translator özelliği, bu ifadeleri otomatik olarak algılar ve kullanıcıya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"Her Cuma saat 12:00'de"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gibi anlaşılır bir dilde açıklar.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545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sayede hatalı zamanlama yazımları önlenir ve yedekleme süreçleri daha şeffaf hale gelir.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1816775"/>
            <a:ext cx="4885015" cy="48850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72120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özellik, özellikle yeni başlayan veya cron sözdizimine aşina olmayan kullanıcılar için büyük kolaylık sağlar.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93759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Backup Wizard: Tek Tıkla Güvenli Yedekleme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2586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7478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Yedekleme işlemleri, veri güvenliği için kritik öneme sahiptir. Backup Wizard, bu süreci basitleştirir ve hızlandırır.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0466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Sezgisel Arayüz: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Kaynak (yedeklenecek) ve Hedef (yedeklerin saklanacağı) klasörleri kolayca seçmenizi sağlar.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80976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Anlık .zip Arşivleme: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Seçtiğiniz dosyaları ve klasörleri tek bir tıklama ile .zip formatında arşivler.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61486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Otomatik Kontrol: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Yedekleme sonrası dosya bütünlüğünü otomatik olarak kontrol eder ve herhangi bir hata durumunda kullanıcıyı uyarır.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90764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özellik sayesinde, manuel komut yazma ihtiyacı ortadan kalkar ve olası insan hataları minimize edilir.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795" y="1010722"/>
            <a:ext cx="7771209" cy="980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Auto-Control &amp; Self-Check: Güvenilirliğin Teminatı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172795" y="2579727"/>
            <a:ext cx="3787497" cy="2388156"/>
          </a:xfrm>
          <a:prstGeom prst="roundRect">
            <a:avLst>
              <a:gd name="adj" fmla="val 4595"/>
            </a:avLst>
          </a:prstGeom>
          <a:solidFill>
            <a:srgbClr val="F3F3F7"/>
          </a:solidFill>
          <a:ln/>
        </p:spPr>
      </p:sp>
      <p:sp>
        <p:nvSpPr>
          <p:cNvPr id="5" name="Shape 2"/>
          <p:cNvSpPr/>
          <p:nvPr/>
        </p:nvSpPr>
        <p:spPr>
          <a:xfrm>
            <a:off x="6172795" y="2556867"/>
            <a:ext cx="3787497" cy="91440"/>
          </a:xfrm>
          <a:prstGeom prst="roundRect">
            <a:avLst>
              <a:gd name="adj" fmla="val 32175"/>
            </a:avLst>
          </a:prstGeom>
          <a:solidFill>
            <a:srgbClr val="101014"/>
          </a:solidFill>
          <a:ln/>
        </p:spPr>
      </p:sp>
      <p:sp>
        <p:nvSpPr>
          <p:cNvPr id="6" name="Shape 3"/>
          <p:cNvSpPr/>
          <p:nvPr/>
        </p:nvSpPr>
        <p:spPr>
          <a:xfrm>
            <a:off x="7772281" y="2285524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10101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851" y="2461974"/>
            <a:ext cx="235268" cy="2352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1751" y="3070027"/>
            <a:ext cx="2731175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Yedekleme Doğrulaması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391751" y="3494008"/>
            <a:ext cx="3349585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 yedekleme işlemi sonrası, yedek dosyalarının başarılı bir şekilde oluşturulup oluşturulmadığı otomatik olarak kontrol edilir.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56388" y="2579727"/>
            <a:ext cx="3787616" cy="2388156"/>
          </a:xfrm>
          <a:prstGeom prst="roundRect">
            <a:avLst>
              <a:gd name="adj" fmla="val 4595"/>
            </a:avLst>
          </a:prstGeom>
          <a:solidFill>
            <a:srgbClr val="F3F3F7"/>
          </a:solidFill>
          <a:ln/>
        </p:spPr>
      </p:sp>
      <p:sp>
        <p:nvSpPr>
          <p:cNvPr id="11" name="Shape 7"/>
          <p:cNvSpPr/>
          <p:nvPr/>
        </p:nvSpPr>
        <p:spPr>
          <a:xfrm>
            <a:off x="10156388" y="2556867"/>
            <a:ext cx="3787616" cy="91440"/>
          </a:xfrm>
          <a:prstGeom prst="roundRect">
            <a:avLst>
              <a:gd name="adj" fmla="val 32175"/>
            </a:avLst>
          </a:prstGeom>
          <a:solidFill>
            <a:srgbClr val="101014"/>
          </a:solidFill>
          <a:ln/>
        </p:spPr>
      </p:sp>
      <p:sp>
        <p:nvSpPr>
          <p:cNvPr id="12" name="Shape 8"/>
          <p:cNvSpPr/>
          <p:nvPr/>
        </p:nvSpPr>
        <p:spPr>
          <a:xfrm>
            <a:off x="11755993" y="2285524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10101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2563" y="2461974"/>
            <a:ext cx="235268" cy="2352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75344" y="3070027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Hata Bildirimi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0375344" y="3494008"/>
            <a:ext cx="3349704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Eğer yedekleme işlemi sırasında bir hata oluşursa veya yedek dosyası beklenen gibi oluşturulmazsa, sistem anında hata bildirimi fırlatır.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172795" y="5458182"/>
            <a:ext cx="7771209" cy="1760696"/>
          </a:xfrm>
          <a:prstGeom prst="roundRect">
            <a:avLst>
              <a:gd name="adj" fmla="val 6232"/>
            </a:avLst>
          </a:prstGeom>
          <a:solidFill>
            <a:srgbClr val="F3F3F7"/>
          </a:solidFill>
          <a:ln/>
        </p:spPr>
      </p:sp>
      <p:sp>
        <p:nvSpPr>
          <p:cNvPr id="17" name="Shape 12"/>
          <p:cNvSpPr/>
          <p:nvPr/>
        </p:nvSpPr>
        <p:spPr>
          <a:xfrm>
            <a:off x="6172795" y="5435322"/>
            <a:ext cx="7771209" cy="91440"/>
          </a:xfrm>
          <a:prstGeom prst="roundRect">
            <a:avLst>
              <a:gd name="adj" fmla="val 32175"/>
            </a:avLst>
          </a:prstGeom>
          <a:solidFill>
            <a:srgbClr val="101014"/>
          </a:solidFill>
          <a:ln/>
        </p:spPr>
      </p:sp>
      <p:sp>
        <p:nvSpPr>
          <p:cNvPr id="18" name="Shape 13"/>
          <p:cNvSpPr/>
          <p:nvPr/>
        </p:nvSpPr>
        <p:spPr>
          <a:xfrm>
            <a:off x="9764197" y="5163979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10101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0766" y="5340429"/>
            <a:ext cx="235268" cy="2352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391751" y="5948482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Kapsamlı Loglama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6391751" y="6372463"/>
            <a:ext cx="7333298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Tüm işlemler ve kontrol sonuçları detaylı bir şekilde loglanır, böylece geçmiş yedekleme aktiviteleri izlenebilir ve sorunlar kolayca tespit edilebilir.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192"/>
            <a:ext cx="72009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Öne Çıkan Faydalar ve Kazanımlar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936796"/>
            <a:ext cx="13042821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36796"/>
            <a:ext cx="4347567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163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Yüksek Verimlilik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654028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Manuel yedekleme süreçlerini saniyelere indirerek zamandan büyük ölçüde tasarruf sağlar.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936796"/>
            <a:ext cx="4347567" cy="239565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936796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9" name="Text 7"/>
          <p:cNvSpPr/>
          <p:nvPr/>
        </p:nvSpPr>
        <p:spPr>
          <a:xfrm>
            <a:off x="5708333" y="3163610"/>
            <a:ext cx="2931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Artırılmış Güvenilirlik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08333" y="3654028"/>
            <a:ext cx="32136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Hatalı cron yazılımlarını önler ve kapsamlı loglama sistemi ile işlemlerin izlenebilirliğini garanti eder.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57869" y="385107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99553" y="3992761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8924" y="2936796"/>
            <a:ext cx="4347567" cy="239565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8924" y="2936796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5900" y="3163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Kullanım Kolaylığı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5900" y="3654028"/>
            <a:ext cx="35537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Sezgisel arayüzü sayesinde karmaşık yedekleme ve zamanlama görevlerini herkes için erişilebilir kılar.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5436" y="385107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7121" y="3992761"/>
            <a:ext cx="283488" cy="28348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93790" y="5587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Cron Backup Manager, sistem yöneticilerine ve otomasyon meraklılarına daha az hata, daha fazla kontrol ve daha fazla zaman kazandırır.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06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4592" y="2806779"/>
            <a:ext cx="7736681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Gelecek Planları: İleriye Yönelik Geliştirmeler</a:t>
            </a:r>
            <a:endParaRPr lang="en-US" sz="2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92" y="3542943"/>
            <a:ext cx="5820608" cy="736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8543" y="4463058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Bulut Entegrasyonu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678543" y="4860965"/>
            <a:ext cx="545270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Yedeklerin Google Drive, Dropbox gibi bulut depolama hizmetlerine otomatik olarak yüklenmesi.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42943"/>
            <a:ext cx="5820608" cy="736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9152" y="4463058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FTP/SFTP Desteği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99152" y="4860965"/>
            <a:ext cx="545270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Yedeklerin uzak FTP veya SFTP sunucularına güvenli bir şekilde transfer edilmesi özelliği.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92" y="5633799"/>
            <a:ext cx="5820608" cy="736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8543" y="6553914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Gelişmiş Bildirimler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678543" y="6951821"/>
            <a:ext cx="545270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Yedekleme durumları hakkında e-posta veya anlık mesajlaşma uygulamaları aracılığıyla bildirimler.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633799"/>
            <a:ext cx="5820608" cy="7361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9152" y="6553914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Tekrarlayan Görevler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99152" y="6951821"/>
            <a:ext cx="545270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Daha esnek ve özelleştirilebilir tekrarlayan yedekleme ve bakım görevleri planlama.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5761"/>
            <a:ext cx="56280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Teşekkürler &amp; Soru-Cevap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0928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sunumu dinlediğiniz için teşekkür ederiz. Cron Backup Manager hakkında sorularınız varsa, memnuniyetle yanıtlamak isteriz.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73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proje, otomasyonun günlük sistem yönetimindeki potansiyelini göstermektedir.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160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Geri bildirimleriniz ve önerileriniz projenin gelecekteki gelişimine büyük katkı sağlayacaktır.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2026-01-20T16:29:02Z</dcterms:created>
  <dcterms:modified xsi:type="dcterms:W3CDTF">2026-01-20T16:29:02Z</dcterms:modified>
</cp:coreProperties>
</file>